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71" r:id="rId4"/>
    <p:sldId id="287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300" r:id="rId14"/>
    <p:sldId id="301" r:id="rId15"/>
    <p:sldId id="302" r:id="rId16"/>
    <p:sldId id="303" r:id="rId17"/>
    <p:sldId id="304" r:id="rId18"/>
    <p:sldId id="305" r:id="rId19"/>
    <p:sldId id="299" r:id="rId20"/>
    <p:sldId id="306" r:id="rId21"/>
    <p:sldId id="307" r:id="rId22"/>
    <p:sldId id="308" r:id="rId23"/>
    <p:sldId id="309" r:id="rId24"/>
    <p:sldId id="310" r:id="rId25"/>
    <p:sldId id="311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612C8-545B-42FB-B3AD-3B504C72F8FC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3A59AB25-96F8-4615-B296-ECDD33F0AE77}">
      <dgm:prSet phldrT="[Текст]"/>
      <dgm:spPr/>
      <dgm:t>
        <a:bodyPr/>
        <a:lstStyle/>
        <a:p>
          <a:r>
            <a:rPr lang="ru-RU" dirty="0" err="1" smtClean="0"/>
            <a:t>Лічба</a:t>
          </a:r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4 до 9</a:t>
          </a:r>
          <a:endParaRPr lang="ru-RU" dirty="0"/>
        </a:p>
      </dgm:t>
    </dgm:pt>
    <dgm:pt modelId="{66E3E605-1E75-4326-8DC8-BB007A119C13}" type="parTrans" cxnId="{68DF45D9-F2E7-4ABB-9827-91316988AA0D}">
      <dgm:prSet/>
      <dgm:spPr/>
      <dgm:t>
        <a:bodyPr/>
        <a:lstStyle/>
        <a:p>
          <a:endParaRPr lang="ru-RU"/>
        </a:p>
      </dgm:t>
    </dgm:pt>
    <dgm:pt modelId="{00714D13-71BD-4DF0-937F-2CE50E12A931}" type="sibTrans" cxnId="{68DF45D9-F2E7-4ABB-9827-91316988AA0D}">
      <dgm:prSet/>
      <dgm:spPr/>
      <dgm:t>
        <a:bodyPr/>
        <a:lstStyle/>
        <a:p>
          <a:endParaRPr lang="ru-RU"/>
        </a:p>
      </dgm:t>
    </dgm:pt>
    <dgm:pt modelId="{EC41BAC4-F23F-4BE9-A209-1ECB18BC6D27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8 до 10</a:t>
          </a:r>
          <a:endParaRPr lang="ru-RU" dirty="0"/>
        </a:p>
      </dgm:t>
    </dgm:pt>
    <dgm:pt modelId="{EB44E602-1518-492F-8AC7-F02E27697158}" type="parTrans" cxnId="{D84EB249-380F-48D7-B38A-2DB74B8880AD}">
      <dgm:prSet/>
      <dgm:spPr/>
      <dgm:t>
        <a:bodyPr/>
        <a:lstStyle/>
        <a:p>
          <a:endParaRPr lang="ru-RU"/>
        </a:p>
      </dgm:t>
    </dgm:pt>
    <dgm:pt modelId="{1DDC4F08-B181-4948-A5FE-3984CB941A6D}" type="sibTrans" cxnId="{D84EB249-380F-48D7-B38A-2DB74B8880AD}">
      <dgm:prSet/>
      <dgm:spPr/>
      <dgm:t>
        <a:bodyPr/>
        <a:lstStyle/>
        <a:p>
          <a:endParaRPr lang="ru-RU"/>
        </a:p>
      </dgm:t>
    </dgm:pt>
    <dgm:pt modelId="{3D453A61-3C1D-4CC0-8EDE-5160FD949B2B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6 до 1</a:t>
          </a:r>
          <a:endParaRPr lang="ru-RU" dirty="0"/>
        </a:p>
      </dgm:t>
    </dgm:pt>
    <dgm:pt modelId="{7B0DC458-A8B7-47C4-AE2E-38B0A30B8194}" type="parTrans" cxnId="{506EEB74-E97A-4767-9BE7-BB39C1D9EE2D}">
      <dgm:prSet/>
      <dgm:spPr/>
      <dgm:t>
        <a:bodyPr/>
        <a:lstStyle/>
        <a:p>
          <a:endParaRPr lang="ru-RU"/>
        </a:p>
      </dgm:t>
    </dgm:pt>
    <dgm:pt modelId="{FE94023B-3194-4E8A-9B3D-9AD0EA3EAF2A}" type="sibTrans" cxnId="{506EEB74-E97A-4767-9BE7-BB39C1D9EE2D}">
      <dgm:prSet/>
      <dgm:spPr/>
      <dgm:t>
        <a:bodyPr/>
        <a:lstStyle/>
        <a:p>
          <a:endParaRPr lang="ru-RU"/>
        </a:p>
      </dgm:t>
    </dgm:pt>
    <dgm:pt modelId="{54048B84-034C-4838-B015-D0F0821926E7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9 до 3.</a:t>
          </a:r>
          <a:endParaRPr lang="ru-RU" dirty="0"/>
        </a:p>
      </dgm:t>
    </dgm:pt>
    <dgm:pt modelId="{1D23AFEA-480F-4EE7-BEE3-75FB7135C7B9}" type="parTrans" cxnId="{0906F9E1-650B-4C76-A596-67EC17F54C13}">
      <dgm:prSet/>
      <dgm:spPr/>
      <dgm:t>
        <a:bodyPr/>
        <a:lstStyle/>
        <a:p>
          <a:endParaRPr lang="ru-RU"/>
        </a:p>
      </dgm:t>
    </dgm:pt>
    <dgm:pt modelId="{AB775EBD-B6A9-4EC6-AD22-4D7A69B0E6FB}" type="sibTrans" cxnId="{0906F9E1-650B-4C76-A596-67EC17F54C13}">
      <dgm:prSet/>
      <dgm:spPr/>
      <dgm:t>
        <a:bodyPr/>
        <a:lstStyle/>
        <a:p>
          <a:endParaRPr lang="ru-RU"/>
        </a:p>
      </dgm:t>
    </dgm:pt>
    <dgm:pt modelId="{462E8721-2030-4D37-A2D4-206C26AF5CC1}" type="pres">
      <dgm:prSet presAssocID="{5E1612C8-545B-42FB-B3AD-3B504C72F8F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050D006-2C72-4B77-B7A9-84ABACA7A68F}" type="pres">
      <dgm:prSet presAssocID="{3A59AB25-96F8-4615-B296-ECDD33F0AE77}" presName="comp" presStyleCnt="0"/>
      <dgm:spPr/>
    </dgm:pt>
    <dgm:pt modelId="{26A75325-1BEE-47F9-BEB3-06D7EBD131A9}" type="pres">
      <dgm:prSet presAssocID="{3A59AB25-96F8-4615-B296-ECDD33F0AE77}" presName="box" presStyleLbl="node1" presStyleIdx="0" presStyleCnt="4"/>
      <dgm:spPr/>
      <dgm:t>
        <a:bodyPr/>
        <a:lstStyle/>
        <a:p>
          <a:endParaRPr lang="ru-RU"/>
        </a:p>
      </dgm:t>
    </dgm:pt>
    <dgm:pt modelId="{8E759E57-510E-4F0E-907A-01E6ACAA7933}" type="pres">
      <dgm:prSet presAssocID="{3A59AB25-96F8-4615-B296-ECDD33F0AE77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2D7C289-2FAB-47DF-AB6D-80F03A587208}" type="pres">
      <dgm:prSet presAssocID="{3A59AB25-96F8-4615-B296-ECDD33F0AE77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DFDF17-7E85-4F7B-8FD1-5E2BD78A9420}" type="pres">
      <dgm:prSet presAssocID="{00714D13-71BD-4DF0-937F-2CE50E12A931}" presName="spacer" presStyleCnt="0"/>
      <dgm:spPr/>
    </dgm:pt>
    <dgm:pt modelId="{DEC1AEE3-CC50-4733-9D1C-86166BD770B2}" type="pres">
      <dgm:prSet presAssocID="{EC41BAC4-F23F-4BE9-A209-1ECB18BC6D27}" presName="comp" presStyleCnt="0"/>
      <dgm:spPr/>
    </dgm:pt>
    <dgm:pt modelId="{BC2E26C2-F4C9-4913-BB4A-D0832FBC05C8}" type="pres">
      <dgm:prSet presAssocID="{EC41BAC4-F23F-4BE9-A209-1ECB18BC6D27}" presName="box" presStyleLbl="node1" presStyleIdx="1" presStyleCnt="4"/>
      <dgm:spPr/>
      <dgm:t>
        <a:bodyPr/>
        <a:lstStyle/>
        <a:p>
          <a:endParaRPr lang="ru-RU"/>
        </a:p>
      </dgm:t>
    </dgm:pt>
    <dgm:pt modelId="{BE64F988-765F-4D5F-AB5D-8EE20426F52D}" type="pres">
      <dgm:prSet presAssocID="{EC41BAC4-F23F-4BE9-A209-1ECB18BC6D27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DCACF45-59E6-430D-8CBB-181882E51279}" type="pres">
      <dgm:prSet presAssocID="{EC41BAC4-F23F-4BE9-A209-1ECB18BC6D27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D87FEF4-F31F-45E4-8DB3-A5A12C94FC3B}" type="pres">
      <dgm:prSet presAssocID="{1DDC4F08-B181-4948-A5FE-3984CB941A6D}" presName="spacer" presStyleCnt="0"/>
      <dgm:spPr/>
    </dgm:pt>
    <dgm:pt modelId="{E81E3115-9BB6-413D-A566-1255D81F64C1}" type="pres">
      <dgm:prSet presAssocID="{3D453A61-3C1D-4CC0-8EDE-5160FD949B2B}" presName="comp" presStyleCnt="0"/>
      <dgm:spPr/>
    </dgm:pt>
    <dgm:pt modelId="{F1E9B94D-2616-413F-9943-B9F26C2969E9}" type="pres">
      <dgm:prSet presAssocID="{3D453A61-3C1D-4CC0-8EDE-5160FD949B2B}" presName="box" presStyleLbl="node1" presStyleIdx="2" presStyleCnt="4"/>
      <dgm:spPr/>
      <dgm:t>
        <a:bodyPr/>
        <a:lstStyle/>
        <a:p>
          <a:endParaRPr lang="ru-RU"/>
        </a:p>
      </dgm:t>
    </dgm:pt>
    <dgm:pt modelId="{8DB1116D-3C8F-4829-AB89-53BB7B99A922}" type="pres">
      <dgm:prSet presAssocID="{3D453A61-3C1D-4CC0-8EDE-5160FD949B2B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1657F85-25DE-4963-A9F0-EA0C7305EAD6}" type="pres">
      <dgm:prSet presAssocID="{3D453A61-3C1D-4CC0-8EDE-5160FD949B2B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3B1DD-1ACF-4DBD-BC6A-D733B591E9B9}" type="pres">
      <dgm:prSet presAssocID="{FE94023B-3194-4E8A-9B3D-9AD0EA3EAF2A}" presName="spacer" presStyleCnt="0"/>
      <dgm:spPr/>
    </dgm:pt>
    <dgm:pt modelId="{ADD91B75-8EC7-4ACA-9B36-6D22FAE228F0}" type="pres">
      <dgm:prSet presAssocID="{54048B84-034C-4838-B015-D0F0821926E7}" presName="comp" presStyleCnt="0"/>
      <dgm:spPr/>
    </dgm:pt>
    <dgm:pt modelId="{FFF630A8-5D48-45A8-B4E2-D2A6C26982D1}" type="pres">
      <dgm:prSet presAssocID="{54048B84-034C-4838-B015-D0F0821926E7}" presName="box" presStyleLbl="node1" presStyleIdx="3" presStyleCnt="4"/>
      <dgm:spPr/>
      <dgm:t>
        <a:bodyPr/>
        <a:lstStyle/>
        <a:p>
          <a:endParaRPr lang="ru-RU"/>
        </a:p>
      </dgm:t>
    </dgm:pt>
    <dgm:pt modelId="{904D1D93-9D67-43F5-8E41-B51D8A72483C}" type="pres">
      <dgm:prSet presAssocID="{54048B84-034C-4838-B015-D0F0821926E7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A0C9B79-64EC-47A0-8047-BBFECD174429}" type="pres">
      <dgm:prSet presAssocID="{54048B84-034C-4838-B015-D0F0821926E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517F5AA-5F34-4CBF-BC70-F632CCA203B7}" type="presOf" srcId="{3A59AB25-96F8-4615-B296-ECDD33F0AE77}" destId="{26A75325-1BEE-47F9-BEB3-06D7EBD131A9}" srcOrd="0" destOrd="0" presId="urn:microsoft.com/office/officeart/2005/8/layout/vList4"/>
    <dgm:cxn modelId="{506EEB74-E97A-4767-9BE7-BB39C1D9EE2D}" srcId="{5E1612C8-545B-42FB-B3AD-3B504C72F8FC}" destId="{3D453A61-3C1D-4CC0-8EDE-5160FD949B2B}" srcOrd="2" destOrd="0" parTransId="{7B0DC458-A8B7-47C4-AE2E-38B0A30B8194}" sibTransId="{FE94023B-3194-4E8A-9B3D-9AD0EA3EAF2A}"/>
    <dgm:cxn modelId="{9E8BF62F-2348-4180-93B3-4A8C5F4FFAD1}" type="presOf" srcId="{3A59AB25-96F8-4615-B296-ECDD33F0AE77}" destId="{C2D7C289-2FAB-47DF-AB6D-80F03A587208}" srcOrd="1" destOrd="0" presId="urn:microsoft.com/office/officeart/2005/8/layout/vList4"/>
    <dgm:cxn modelId="{233BFB26-8C2E-4049-938C-BE91EA005784}" type="presOf" srcId="{3D453A61-3C1D-4CC0-8EDE-5160FD949B2B}" destId="{F1E9B94D-2616-413F-9943-B9F26C2969E9}" srcOrd="0" destOrd="0" presId="urn:microsoft.com/office/officeart/2005/8/layout/vList4"/>
    <dgm:cxn modelId="{68DF45D9-F2E7-4ABB-9827-91316988AA0D}" srcId="{5E1612C8-545B-42FB-B3AD-3B504C72F8FC}" destId="{3A59AB25-96F8-4615-B296-ECDD33F0AE77}" srcOrd="0" destOrd="0" parTransId="{66E3E605-1E75-4326-8DC8-BB007A119C13}" sibTransId="{00714D13-71BD-4DF0-937F-2CE50E12A931}"/>
    <dgm:cxn modelId="{994ECD56-CD90-4007-B0BD-9573874212A3}" type="presOf" srcId="{54048B84-034C-4838-B015-D0F0821926E7}" destId="{BA0C9B79-64EC-47A0-8047-BBFECD174429}" srcOrd="1" destOrd="0" presId="urn:microsoft.com/office/officeart/2005/8/layout/vList4"/>
    <dgm:cxn modelId="{1354DC3C-F0B3-45BD-BCBA-EDEED6A6B1F5}" type="presOf" srcId="{3D453A61-3C1D-4CC0-8EDE-5160FD949B2B}" destId="{D1657F85-25DE-4963-A9F0-EA0C7305EAD6}" srcOrd="1" destOrd="0" presId="urn:microsoft.com/office/officeart/2005/8/layout/vList4"/>
    <dgm:cxn modelId="{5A677150-C9C0-417E-8FE1-0426E6080951}" type="presOf" srcId="{5E1612C8-545B-42FB-B3AD-3B504C72F8FC}" destId="{462E8721-2030-4D37-A2D4-206C26AF5CC1}" srcOrd="0" destOrd="0" presId="urn:microsoft.com/office/officeart/2005/8/layout/vList4"/>
    <dgm:cxn modelId="{D84EB249-380F-48D7-B38A-2DB74B8880AD}" srcId="{5E1612C8-545B-42FB-B3AD-3B504C72F8FC}" destId="{EC41BAC4-F23F-4BE9-A209-1ECB18BC6D27}" srcOrd="1" destOrd="0" parTransId="{EB44E602-1518-492F-8AC7-F02E27697158}" sibTransId="{1DDC4F08-B181-4948-A5FE-3984CB941A6D}"/>
    <dgm:cxn modelId="{0906F9E1-650B-4C76-A596-67EC17F54C13}" srcId="{5E1612C8-545B-42FB-B3AD-3B504C72F8FC}" destId="{54048B84-034C-4838-B015-D0F0821926E7}" srcOrd="3" destOrd="0" parTransId="{1D23AFEA-480F-4EE7-BEE3-75FB7135C7B9}" sibTransId="{AB775EBD-B6A9-4EC6-AD22-4D7A69B0E6FB}"/>
    <dgm:cxn modelId="{AB33CADA-0CA1-4EFC-A18C-DCA995428992}" type="presOf" srcId="{EC41BAC4-F23F-4BE9-A209-1ECB18BC6D27}" destId="{DDCACF45-59E6-430D-8CBB-181882E51279}" srcOrd="1" destOrd="0" presId="urn:microsoft.com/office/officeart/2005/8/layout/vList4"/>
    <dgm:cxn modelId="{FD416FD0-8060-414C-B615-BD8B5BD5C3F7}" type="presOf" srcId="{54048B84-034C-4838-B015-D0F0821926E7}" destId="{FFF630A8-5D48-45A8-B4E2-D2A6C26982D1}" srcOrd="0" destOrd="0" presId="urn:microsoft.com/office/officeart/2005/8/layout/vList4"/>
    <dgm:cxn modelId="{692CB8CC-A789-4998-92B9-948CB08305C8}" type="presOf" srcId="{EC41BAC4-F23F-4BE9-A209-1ECB18BC6D27}" destId="{BC2E26C2-F4C9-4913-BB4A-D0832FBC05C8}" srcOrd="0" destOrd="0" presId="urn:microsoft.com/office/officeart/2005/8/layout/vList4"/>
    <dgm:cxn modelId="{0A422460-1C26-4499-ADC4-E266BF051B5C}" type="presParOf" srcId="{462E8721-2030-4D37-A2D4-206C26AF5CC1}" destId="{D050D006-2C72-4B77-B7A9-84ABACA7A68F}" srcOrd="0" destOrd="0" presId="urn:microsoft.com/office/officeart/2005/8/layout/vList4"/>
    <dgm:cxn modelId="{03D567F4-641E-4560-A03E-E9D27A889FF1}" type="presParOf" srcId="{D050D006-2C72-4B77-B7A9-84ABACA7A68F}" destId="{26A75325-1BEE-47F9-BEB3-06D7EBD131A9}" srcOrd="0" destOrd="0" presId="urn:microsoft.com/office/officeart/2005/8/layout/vList4"/>
    <dgm:cxn modelId="{E69E2336-2889-43C0-8568-8243D41A924C}" type="presParOf" srcId="{D050D006-2C72-4B77-B7A9-84ABACA7A68F}" destId="{8E759E57-510E-4F0E-907A-01E6ACAA7933}" srcOrd="1" destOrd="0" presId="urn:microsoft.com/office/officeart/2005/8/layout/vList4"/>
    <dgm:cxn modelId="{943C088C-9150-4C8D-AAEB-A77D8B80573C}" type="presParOf" srcId="{D050D006-2C72-4B77-B7A9-84ABACA7A68F}" destId="{C2D7C289-2FAB-47DF-AB6D-80F03A587208}" srcOrd="2" destOrd="0" presId="urn:microsoft.com/office/officeart/2005/8/layout/vList4"/>
    <dgm:cxn modelId="{D2B010AE-02DC-4B05-86F8-D8412B3A3D32}" type="presParOf" srcId="{462E8721-2030-4D37-A2D4-206C26AF5CC1}" destId="{B1DFDF17-7E85-4F7B-8FD1-5E2BD78A9420}" srcOrd="1" destOrd="0" presId="urn:microsoft.com/office/officeart/2005/8/layout/vList4"/>
    <dgm:cxn modelId="{1E0EA052-4387-4E3D-9ADD-1ADF728F4AC5}" type="presParOf" srcId="{462E8721-2030-4D37-A2D4-206C26AF5CC1}" destId="{DEC1AEE3-CC50-4733-9D1C-86166BD770B2}" srcOrd="2" destOrd="0" presId="urn:microsoft.com/office/officeart/2005/8/layout/vList4"/>
    <dgm:cxn modelId="{BF7F5CC3-483F-4524-AC2E-8D2D7C43F0BE}" type="presParOf" srcId="{DEC1AEE3-CC50-4733-9D1C-86166BD770B2}" destId="{BC2E26C2-F4C9-4913-BB4A-D0832FBC05C8}" srcOrd="0" destOrd="0" presId="urn:microsoft.com/office/officeart/2005/8/layout/vList4"/>
    <dgm:cxn modelId="{DF082AFA-D105-4F11-A5FE-8A063F6CED51}" type="presParOf" srcId="{DEC1AEE3-CC50-4733-9D1C-86166BD770B2}" destId="{BE64F988-765F-4D5F-AB5D-8EE20426F52D}" srcOrd="1" destOrd="0" presId="urn:microsoft.com/office/officeart/2005/8/layout/vList4"/>
    <dgm:cxn modelId="{FE90092D-6964-4454-A631-219A1D8217B2}" type="presParOf" srcId="{DEC1AEE3-CC50-4733-9D1C-86166BD770B2}" destId="{DDCACF45-59E6-430D-8CBB-181882E51279}" srcOrd="2" destOrd="0" presId="urn:microsoft.com/office/officeart/2005/8/layout/vList4"/>
    <dgm:cxn modelId="{39A48099-653E-4EA0-8F0C-5C9DA8D15C9D}" type="presParOf" srcId="{462E8721-2030-4D37-A2D4-206C26AF5CC1}" destId="{6D87FEF4-F31F-45E4-8DB3-A5A12C94FC3B}" srcOrd="3" destOrd="0" presId="urn:microsoft.com/office/officeart/2005/8/layout/vList4"/>
    <dgm:cxn modelId="{25F1CB89-2BDC-457C-A61B-3D2EB47AD747}" type="presParOf" srcId="{462E8721-2030-4D37-A2D4-206C26AF5CC1}" destId="{E81E3115-9BB6-413D-A566-1255D81F64C1}" srcOrd="4" destOrd="0" presId="urn:microsoft.com/office/officeart/2005/8/layout/vList4"/>
    <dgm:cxn modelId="{2052605F-A802-49A4-BC18-3F1331BC1E23}" type="presParOf" srcId="{E81E3115-9BB6-413D-A566-1255D81F64C1}" destId="{F1E9B94D-2616-413F-9943-B9F26C2969E9}" srcOrd="0" destOrd="0" presId="urn:microsoft.com/office/officeart/2005/8/layout/vList4"/>
    <dgm:cxn modelId="{7344F942-8206-4410-BDC9-E8EE9DE4A916}" type="presParOf" srcId="{E81E3115-9BB6-413D-A566-1255D81F64C1}" destId="{8DB1116D-3C8F-4829-AB89-53BB7B99A922}" srcOrd="1" destOrd="0" presId="urn:microsoft.com/office/officeart/2005/8/layout/vList4"/>
    <dgm:cxn modelId="{21B490A4-79D7-4D6F-9376-021A01B99439}" type="presParOf" srcId="{E81E3115-9BB6-413D-A566-1255D81F64C1}" destId="{D1657F85-25DE-4963-A9F0-EA0C7305EAD6}" srcOrd="2" destOrd="0" presId="urn:microsoft.com/office/officeart/2005/8/layout/vList4"/>
    <dgm:cxn modelId="{92081314-5735-44F3-B5AE-C905D34CA734}" type="presParOf" srcId="{462E8721-2030-4D37-A2D4-206C26AF5CC1}" destId="{62D3B1DD-1ACF-4DBD-BC6A-D733B591E9B9}" srcOrd="5" destOrd="0" presId="urn:microsoft.com/office/officeart/2005/8/layout/vList4"/>
    <dgm:cxn modelId="{44C6D8BD-A1FA-4234-8F59-AE6F874295C9}" type="presParOf" srcId="{462E8721-2030-4D37-A2D4-206C26AF5CC1}" destId="{ADD91B75-8EC7-4ACA-9B36-6D22FAE228F0}" srcOrd="6" destOrd="0" presId="urn:microsoft.com/office/officeart/2005/8/layout/vList4"/>
    <dgm:cxn modelId="{21E7D4D6-DB2B-44B3-84DD-DD5FA37AD25E}" type="presParOf" srcId="{ADD91B75-8EC7-4ACA-9B36-6D22FAE228F0}" destId="{FFF630A8-5D48-45A8-B4E2-D2A6C26982D1}" srcOrd="0" destOrd="0" presId="urn:microsoft.com/office/officeart/2005/8/layout/vList4"/>
    <dgm:cxn modelId="{B54CFD56-B461-4BA9-99E1-4B2EC2F0F6F6}" type="presParOf" srcId="{ADD91B75-8EC7-4ACA-9B36-6D22FAE228F0}" destId="{904D1D93-9D67-43F5-8E41-B51D8A72483C}" srcOrd="1" destOrd="0" presId="urn:microsoft.com/office/officeart/2005/8/layout/vList4"/>
    <dgm:cxn modelId="{2BA35C72-BAE6-4060-B03D-7257CC9C1270}" type="presParOf" srcId="{ADD91B75-8EC7-4ACA-9B36-6D22FAE228F0}" destId="{BA0C9B79-64EC-47A0-8047-BBFECD17442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75325-1BEE-47F9-BEB3-06D7EBD131A9}">
      <dsp:nvSpPr>
        <dsp:cNvPr id="0" name=""/>
        <dsp:cNvSpPr/>
      </dsp:nvSpPr>
      <dsp:spPr>
        <a:xfrm>
          <a:off x="0" y="0"/>
          <a:ext cx="6563072" cy="12217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Лічба</a:t>
          </a:r>
          <a:r>
            <a:rPr lang="ru-RU" sz="5500" kern="1200" dirty="0" smtClean="0"/>
            <a:t> </a:t>
          </a:r>
          <a:r>
            <a:rPr lang="ru-RU" sz="5500" kern="1200" dirty="0" err="1" smtClean="0"/>
            <a:t>від</a:t>
          </a:r>
          <a:r>
            <a:rPr lang="ru-RU" sz="5500" kern="1200" dirty="0" smtClean="0"/>
            <a:t> 4 до 9</a:t>
          </a:r>
          <a:endParaRPr lang="ru-RU" sz="5500" kern="1200" dirty="0"/>
        </a:p>
      </dsp:txBody>
      <dsp:txXfrm>
        <a:off x="1434788" y="0"/>
        <a:ext cx="5128283" cy="1221745"/>
      </dsp:txXfrm>
    </dsp:sp>
    <dsp:sp modelId="{8E759E57-510E-4F0E-907A-01E6ACAA7933}">
      <dsp:nvSpPr>
        <dsp:cNvPr id="0" name=""/>
        <dsp:cNvSpPr/>
      </dsp:nvSpPr>
      <dsp:spPr>
        <a:xfrm>
          <a:off x="122174" y="122174"/>
          <a:ext cx="1312614" cy="9773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E26C2-F4C9-4913-BB4A-D0832FBC05C8}">
      <dsp:nvSpPr>
        <dsp:cNvPr id="0" name=""/>
        <dsp:cNvSpPr/>
      </dsp:nvSpPr>
      <dsp:spPr>
        <a:xfrm>
          <a:off x="0" y="1343919"/>
          <a:ext cx="6563072" cy="12217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8 до 10</a:t>
          </a:r>
          <a:endParaRPr lang="ru-RU" sz="5500" kern="1200" dirty="0"/>
        </a:p>
      </dsp:txBody>
      <dsp:txXfrm>
        <a:off x="1434788" y="1343919"/>
        <a:ext cx="5128283" cy="1221745"/>
      </dsp:txXfrm>
    </dsp:sp>
    <dsp:sp modelId="{BE64F988-765F-4D5F-AB5D-8EE20426F52D}">
      <dsp:nvSpPr>
        <dsp:cNvPr id="0" name=""/>
        <dsp:cNvSpPr/>
      </dsp:nvSpPr>
      <dsp:spPr>
        <a:xfrm>
          <a:off x="122174" y="1466094"/>
          <a:ext cx="1312614" cy="9773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9B94D-2616-413F-9943-B9F26C2969E9}">
      <dsp:nvSpPr>
        <dsp:cNvPr id="0" name=""/>
        <dsp:cNvSpPr/>
      </dsp:nvSpPr>
      <dsp:spPr>
        <a:xfrm>
          <a:off x="0" y="2687839"/>
          <a:ext cx="6563072" cy="12217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6 до 1</a:t>
          </a:r>
          <a:endParaRPr lang="ru-RU" sz="5500" kern="1200" dirty="0"/>
        </a:p>
      </dsp:txBody>
      <dsp:txXfrm>
        <a:off x="1434788" y="2687839"/>
        <a:ext cx="5128283" cy="1221745"/>
      </dsp:txXfrm>
    </dsp:sp>
    <dsp:sp modelId="{8DB1116D-3C8F-4829-AB89-53BB7B99A922}">
      <dsp:nvSpPr>
        <dsp:cNvPr id="0" name=""/>
        <dsp:cNvSpPr/>
      </dsp:nvSpPr>
      <dsp:spPr>
        <a:xfrm>
          <a:off x="122174" y="2810013"/>
          <a:ext cx="1312614" cy="9773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630A8-5D48-45A8-B4E2-D2A6C26982D1}">
      <dsp:nvSpPr>
        <dsp:cNvPr id="0" name=""/>
        <dsp:cNvSpPr/>
      </dsp:nvSpPr>
      <dsp:spPr>
        <a:xfrm>
          <a:off x="0" y="4031758"/>
          <a:ext cx="6563072" cy="12217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err="1" smtClean="0"/>
            <a:t>від</a:t>
          </a:r>
          <a:r>
            <a:rPr lang="ru-RU" sz="5500" kern="1200" dirty="0" smtClean="0"/>
            <a:t> 9 до 3.</a:t>
          </a:r>
          <a:endParaRPr lang="ru-RU" sz="5500" kern="1200" dirty="0"/>
        </a:p>
      </dsp:txBody>
      <dsp:txXfrm>
        <a:off x="1434788" y="4031758"/>
        <a:ext cx="5128283" cy="1221745"/>
      </dsp:txXfrm>
    </dsp:sp>
    <dsp:sp modelId="{904D1D93-9D67-43F5-8E41-B51D8A72483C}">
      <dsp:nvSpPr>
        <dsp:cNvPr id="0" name=""/>
        <dsp:cNvSpPr/>
      </dsp:nvSpPr>
      <dsp:spPr>
        <a:xfrm>
          <a:off x="122174" y="4153933"/>
          <a:ext cx="1312614" cy="97739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10.02.2015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3.avi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7" y="1021780"/>
            <a:ext cx="1985437" cy="198543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Скільки яблук, вишень, грибочків?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484784"/>
            <a:ext cx="2058519" cy="244827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98" y="1916832"/>
            <a:ext cx="2522425" cy="2522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45024"/>
            <a:ext cx="1866523" cy="2970594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34549"/>
            <a:ext cx="3240360" cy="2755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97865" y="4345491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9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4005064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800" y="4880570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9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Скільки гномиків прийшло до нас у гості?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56" y="1600200"/>
            <a:ext cx="3286487" cy="452596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458207"/>
            <a:ext cx="4595411" cy="50131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708920"/>
            <a:ext cx="2232248" cy="33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err="1">
                <a:effectLst/>
              </a:rPr>
              <a:t>Бесіда</a:t>
            </a:r>
            <a:r>
              <a:rPr lang="ru-RU" dirty="0">
                <a:effectLst/>
              </a:rPr>
              <a:t> за </a:t>
            </a:r>
            <a:r>
              <a:rPr lang="ru-RU" dirty="0" err="1">
                <a:effectLst/>
              </a:rPr>
              <a:t>малюнком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784976" cy="404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27584" y="5127575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малюнок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З ким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гралося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козенятко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м’яча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звіряток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до них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підійшов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Яка корова? </a:t>
            </a:r>
          </a:p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Чого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малюнку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три?</a:t>
            </a:r>
          </a:p>
        </p:txBody>
      </p:sp>
    </p:spTree>
    <p:extLst>
      <p:ext uri="{BB962C8B-B14F-4D97-AF65-F5344CB8AC3E}">
        <p14:creationId xmlns:p14="http://schemas.microsoft.com/office/powerpoint/2010/main" val="30074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70984" cy="1143000"/>
          </a:xfrm>
        </p:spPr>
        <p:txBody>
          <a:bodyPr/>
          <a:lstStyle/>
          <a:p>
            <a:r>
              <a:rPr lang="uk-UA" dirty="0" smtClean="0"/>
              <a:t>Число три. Цифра 3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251520" y="1412776"/>
            <a:ext cx="5400600" cy="146875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Цифрою 3 </a:t>
            </a:r>
            <a:r>
              <a:rPr lang="ru-RU" dirty="0" err="1"/>
              <a:t>позначають</a:t>
            </a:r>
            <a:r>
              <a:rPr lang="ru-RU" dirty="0"/>
              <a:t> число три.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Воно</a:t>
            </a:r>
            <a:r>
              <a:rPr lang="ru-RU" dirty="0" smtClean="0"/>
              <a:t> </a:t>
            </a:r>
            <a:r>
              <a:rPr lang="ru-RU" dirty="0" err="1"/>
              <a:t>наступне</a:t>
            </a:r>
            <a:r>
              <a:rPr lang="ru-RU" dirty="0"/>
              <a:t> </a:t>
            </a:r>
            <a:r>
              <a:rPr lang="ru-RU" dirty="0" err="1"/>
              <a:t>після</a:t>
            </a:r>
            <a:r>
              <a:rPr lang="ru-RU" dirty="0"/>
              <a:t> числа 2.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Число </a:t>
            </a:r>
            <a:r>
              <a:rPr lang="ru-RU" dirty="0"/>
              <a:t>2 </a:t>
            </a:r>
            <a:r>
              <a:rPr lang="ru-RU" dirty="0" err="1"/>
              <a:t>передує</a:t>
            </a:r>
            <a:r>
              <a:rPr lang="ru-RU" dirty="0"/>
              <a:t> числу 3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323528" y="3068961"/>
            <a:ext cx="4392488" cy="20882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Цифра три – то </a:t>
            </a:r>
            <a:r>
              <a:rPr lang="ru-RU" dirty="0" err="1"/>
              <a:t>чарівниця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Невеличка й </a:t>
            </a:r>
            <a:r>
              <a:rPr lang="ru-RU" dirty="0" err="1"/>
              <a:t>круглолиця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Яку </a:t>
            </a:r>
            <a:r>
              <a:rPr lang="ru-RU" dirty="0" err="1"/>
              <a:t>казку</a:t>
            </a:r>
            <a:r>
              <a:rPr lang="ru-RU" dirty="0"/>
              <a:t> не </a:t>
            </a:r>
            <a:r>
              <a:rPr lang="ru-RU" dirty="0" err="1"/>
              <a:t>візьмеш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Цифру три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знайдеш</a:t>
            </a:r>
            <a:r>
              <a:rPr lang="ru-RU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968576"/>
            <a:ext cx="2143125" cy="28575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52120" y="3825914"/>
            <a:ext cx="3194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Трійка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третій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значків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Складена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двох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гачків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4472244"/>
            <a:ext cx="3401984" cy="219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79" y="355476"/>
            <a:ext cx="3022222" cy="32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Чого по три?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2016224" cy="2016224"/>
          </a:xfrm>
        </p:spPr>
      </p:pic>
      <p:pic>
        <p:nvPicPr>
          <p:cNvPr id="7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7" y="2524625"/>
            <a:ext cx="1935173" cy="19351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3" y="1196751"/>
            <a:ext cx="2952328" cy="2664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399422"/>
            <a:ext cx="1911113" cy="2217409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261949"/>
            <a:ext cx="20193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4" r="50000" b="34423"/>
          <a:stretch/>
        </p:blipFill>
        <p:spPr bwMode="auto">
          <a:xfrm>
            <a:off x="5292081" y="4616831"/>
            <a:ext cx="3851920" cy="204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r="7495" b="29906"/>
          <a:stretch/>
        </p:blipFill>
        <p:spPr>
          <a:xfrm>
            <a:off x="221430" y="3935593"/>
            <a:ext cx="2942268" cy="1669103"/>
          </a:xfrm>
          <a:prstGeom prst="rect">
            <a:avLst/>
          </a:prstGeom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" y="4797013"/>
            <a:ext cx="2944813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" r="7495" b="29906"/>
          <a:stretch/>
        </p:blipFill>
        <p:spPr>
          <a:xfrm>
            <a:off x="1907704" y="4941168"/>
            <a:ext cx="2942268" cy="16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Геометричні</a:t>
            </a:r>
            <a:r>
              <a:rPr lang="ru-RU" dirty="0" smtClean="0"/>
              <a:t> </a:t>
            </a:r>
            <a:r>
              <a:rPr lang="ru-RU" dirty="0" err="1" smtClean="0"/>
              <a:t>фігури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388296" cy="4853136"/>
          </a:xfrm>
        </p:spPr>
        <p:txBody>
          <a:bodyPr>
            <a:normAutofit lnSpcReduction="10000"/>
          </a:bodyPr>
          <a:lstStyle/>
          <a:p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геометричні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фігури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маленький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жовтий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круг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Об’єднайте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множини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кольором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 за формою; за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розміром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фігур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кожній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множині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4427984" y="1628800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092280" y="3465004"/>
            <a:ext cx="1800200" cy="1800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7020272" y="1534613"/>
            <a:ext cx="1800200" cy="1800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>
            <a:off x="6246754" y="4725144"/>
            <a:ext cx="1188132" cy="108012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/>
          <p:cNvSpPr/>
          <p:nvPr/>
        </p:nvSpPr>
        <p:spPr>
          <a:xfrm>
            <a:off x="5652688" y="1628800"/>
            <a:ext cx="1188132" cy="108012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>
            <a:off x="4427984" y="2852936"/>
            <a:ext cx="2232248" cy="1872208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51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Перші висновки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579296" cy="1036711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новий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пасажир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з’явився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потязі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Розкажіть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знаєте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нього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64904"/>
            <a:ext cx="9144001" cy="1747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82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набірним</a:t>
            </a:r>
            <a:r>
              <a:rPr lang="ru-RU" dirty="0"/>
              <a:t> </a:t>
            </a:r>
            <a:r>
              <a:rPr lang="ru-RU" dirty="0" smtClean="0"/>
              <a:t>полотном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півників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півників</a:t>
            </a:r>
            <a:r>
              <a:rPr lang="ru-RU" dirty="0"/>
              <a:t> </a:t>
            </a:r>
            <a:r>
              <a:rPr lang="ru-RU" dirty="0" err="1"/>
              <a:t>праворуч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 smtClean="0"/>
              <a:t>Як </a:t>
            </a:r>
            <a:r>
              <a:rPr lang="ru-RU" dirty="0" err="1"/>
              <a:t>отримали</a:t>
            </a:r>
            <a:r>
              <a:rPr lang="ru-RU" dirty="0"/>
              <a:t> число 3?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>
          <a:xfrm>
            <a:off x="7949642" y="4181820"/>
            <a:ext cx="2388716" cy="1912624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>
          <a:xfrm>
            <a:off x="8244408" y="1340768"/>
            <a:ext cx="2388716" cy="1912624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/>
          <a:stretch/>
        </p:blipFill>
        <p:spPr>
          <a:xfrm flipH="1">
            <a:off x="-1692696" y="3253392"/>
            <a:ext cx="2388716" cy="19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4055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41737 0.136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68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729 -0.0081 0.03281 -0.01597 0.04184 -0.01597 C 0.09861 -0.01597 0.15694 0.10903 0.15694 0.23403 C 0.15694 0.17106 0.18611 0.10903 0.21337 0.10903 C 0.24253 0.10903 0.27049 0.17199 0.27049 0.23403 C 0.27049 0.20301 0.28507 0.17106 0.29965 0.17106 C 0.31424 0.17106 0.32882 0.20208 0.32882 0.23403 C 0.32882 0.21805 0.33611 0.20301 0.3434 0.20301 C 0.35069 0.20301 0.35799 0.21898 0.35799 0.23403 C 0.35799 0.22592 0.36181 0.21805 0.36528 0.21805 C 0.36719 0.21805 0.37257 0.22615 0.37257 0.23403 C 0.37257 0.23009 0.37448 0.22592 0.37639 0.22592 C 0.37639 0.22685 0.38021 0.22986 0.38021 0.23403 C 0.38021 0.23194 0.38021 0.23009 0.38212 0.23009 C 0.38212 0.23102 0.38403 0.23217 0.38403 0.23403 C 0.38403 0.2331 0.38403 0.23194 0.38403 0.23102 C 0.38594 0.23102 0.38594 0.23194 0.38594 0.2331 C 0.38785 0.2331 0.38785 0.23217 0.38785 0.23102 C 0.38976 0.23102 0.38976 0.23194 0.38976 0.2331 " pathEditMode="relative" rAng="0" ptsTypes="fffffffffffffffffff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12" y="1609213"/>
            <a:ext cx="3403175" cy="4507937"/>
          </a:xfrm>
        </p:spPr>
      </p:pic>
    </p:spTree>
    <p:extLst>
      <p:ext uri="{BB962C8B-B14F-4D97-AF65-F5344CB8AC3E}">
        <p14:creationId xmlns:p14="http://schemas.microsoft.com/office/powerpoint/2010/main" val="212152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effectLst/>
              </a:rPr>
              <a:t>Друкована</a:t>
            </a:r>
            <a:r>
              <a:rPr lang="ru-RU" dirty="0" smtClean="0">
                <a:effectLst/>
              </a:rPr>
              <a:t> і </a:t>
            </a:r>
            <a:r>
              <a:rPr lang="ru-RU" dirty="0" err="1" smtClean="0">
                <a:effectLst/>
              </a:rPr>
              <a:t>рукописна</a:t>
            </a:r>
            <a:r>
              <a:rPr lang="ru-RU" dirty="0" smtClean="0">
                <a:effectLst/>
              </a:rPr>
              <a:t> цифра </a:t>
            </a:r>
            <a:r>
              <a:rPr lang="ru-RU" dirty="0">
                <a:effectLst/>
              </a:rPr>
              <a:t>3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1" t="1668" b="3351"/>
          <a:stretch/>
        </p:blipFill>
        <p:spPr bwMode="auto">
          <a:xfrm>
            <a:off x="2555776" y="1412776"/>
            <a:ext cx="3024336" cy="434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hlinkClick r:id="rId3" action="ppaction://hlinkfile"/>
          </p:cNvPr>
          <p:cNvSpPr txBox="1"/>
          <p:nvPr/>
        </p:nvSpPr>
        <p:spPr>
          <a:xfrm>
            <a:off x="5868144" y="422108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Перегляд відео з правописом цифри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1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39552" y="2636912"/>
            <a:ext cx="7772400" cy="1656184"/>
          </a:xfrm>
        </p:spPr>
        <p:txBody>
          <a:bodyPr>
            <a:noAutofit/>
          </a:bodyPr>
          <a:lstStyle/>
          <a:p>
            <a:pPr lvl="0"/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исло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цифра 3.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Розташування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зліва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справа».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третій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Попереднє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наступне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числа.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Об'єднання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об'єктів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множини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3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539552" y="1124744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10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Написання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цифри</a:t>
            </a:r>
            <a:r>
              <a:rPr lang="ru-RU" dirty="0">
                <a:effectLst/>
              </a:rPr>
              <a:t> 3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0" y="1389956"/>
            <a:ext cx="3983260" cy="39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65122"/>
          <a:stretch/>
        </p:blipFill>
        <p:spPr bwMode="auto">
          <a:xfrm>
            <a:off x="4932040" y="1412776"/>
            <a:ext cx="390555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56992"/>
            <a:ext cx="3893557" cy="292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97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Знайди</a:t>
            </a:r>
            <a:r>
              <a:rPr lang="ru-RU" dirty="0">
                <a:effectLst/>
              </a:rPr>
              <a:t> цифру 3»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3328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«Цифра-</a:t>
            </a:r>
            <a:r>
              <a:rPr lang="ru-RU" dirty="0" err="1">
                <a:effectLst/>
              </a:rPr>
              <a:t>художниця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41764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Спробуємо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трійки</a:t>
            </a:r>
            <a:r>
              <a:rPr lang="ru-RU" dirty="0"/>
              <a:t> </a:t>
            </a:r>
            <a:r>
              <a:rPr lang="ru-RU" dirty="0" err="1"/>
              <a:t>намалювати</a:t>
            </a:r>
            <a:r>
              <a:rPr lang="ru-RU" dirty="0"/>
              <a:t> </a:t>
            </a:r>
            <a:r>
              <a:rPr lang="ru-RU" dirty="0" err="1"/>
              <a:t>морські</a:t>
            </a:r>
            <a:r>
              <a:rPr lang="ru-RU" dirty="0"/>
              <a:t> </a:t>
            </a:r>
            <a:r>
              <a:rPr lang="ru-RU" dirty="0" err="1"/>
              <a:t>хвилі</a:t>
            </a:r>
            <a:r>
              <a:rPr lang="ru-RU" dirty="0"/>
              <a:t>, коли вони </a:t>
            </a:r>
            <a:r>
              <a:rPr lang="ru-RU" dirty="0" err="1" smtClean="0"/>
              <a:t>спокійні</a:t>
            </a:r>
            <a:endParaRPr lang="ru-RU" dirty="0" smtClean="0"/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uk-UA" dirty="0" smtClean="0"/>
          </a:p>
          <a:p>
            <a:pPr marL="0" indent="0">
              <a:buNone/>
            </a:pPr>
            <a:r>
              <a:rPr lang="ru-RU" dirty="0"/>
              <a:t>А зараз </a:t>
            </a:r>
            <a:r>
              <a:rPr lang="ru-RU" dirty="0" err="1"/>
              <a:t>покажемо</a:t>
            </a:r>
            <a:r>
              <a:rPr lang="ru-RU" dirty="0"/>
              <a:t> </a:t>
            </a:r>
            <a:r>
              <a:rPr lang="ru-RU" dirty="0" err="1"/>
              <a:t>морські</a:t>
            </a:r>
            <a:r>
              <a:rPr lang="ru-RU" dirty="0"/>
              <a:t> </a:t>
            </a:r>
            <a:r>
              <a:rPr lang="ru-RU" dirty="0" err="1"/>
              <a:t>хвилі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час </a:t>
            </a:r>
            <a:r>
              <a:rPr lang="ru-RU" dirty="0" err="1"/>
              <a:t>бурі</a:t>
            </a:r>
            <a:endParaRPr lang="ru-RU" dirty="0"/>
          </a:p>
        </p:txBody>
      </p:sp>
      <p:pic>
        <p:nvPicPr>
          <p:cNvPr id="4" name="Рисунок 3" descr="image14"/>
          <p:cNvPicPr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86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subject.com.ua/lesson/mathematics/mathematics1/mathematics1.files/image009.jpg"/>
          <p:cNvPicPr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" y="4149080"/>
            <a:ext cx="9141150" cy="144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7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«Цифра-</a:t>
            </a:r>
            <a:r>
              <a:rPr lang="ru-RU" dirty="0" err="1">
                <a:effectLst/>
              </a:rPr>
              <a:t>художниця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41764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Восени</a:t>
            </a:r>
            <a:r>
              <a:rPr lang="ru-RU" dirty="0"/>
              <a:t>, </a:t>
            </a:r>
            <a:r>
              <a:rPr lang="ru-RU" dirty="0" err="1"/>
              <a:t>високо</a:t>
            </a:r>
            <a:r>
              <a:rPr lang="ru-RU" dirty="0"/>
              <a:t> в </a:t>
            </a:r>
            <a:r>
              <a:rPr lang="ru-RU" dirty="0" err="1"/>
              <a:t>небі</a:t>
            </a:r>
            <a:r>
              <a:rPr lang="ru-RU" dirty="0"/>
              <a:t>,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побачити</a:t>
            </a:r>
            <a:r>
              <a:rPr lang="ru-RU" dirty="0"/>
              <a:t> </a:t>
            </a:r>
            <a:r>
              <a:rPr lang="ru-RU" dirty="0" err="1"/>
              <a:t>журавлиний</a:t>
            </a:r>
            <a:r>
              <a:rPr lang="ru-RU" dirty="0"/>
              <a:t> ключ, </a:t>
            </a:r>
            <a:r>
              <a:rPr lang="ru-RU" dirty="0" err="1"/>
              <a:t>який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придивитися</a:t>
            </a:r>
            <a:r>
              <a:rPr lang="ru-RU" dirty="0"/>
              <a:t>, </a:t>
            </a:r>
            <a:r>
              <a:rPr lang="ru-RU" dirty="0" err="1"/>
              <a:t>ніби</a:t>
            </a:r>
            <a:r>
              <a:rPr lang="ru-RU" dirty="0"/>
              <a:t> </a:t>
            </a:r>
            <a:r>
              <a:rPr lang="ru-RU" dirty="0" err="1"/>
              <a:t>складений</a:t>
            </a:r>
            <a:r>
              <a:rPr lang="ru-RU" dirty="0"/>
              <a:t> з «</a:t>
            </a:r>
            <a:r>
              <a:rPr lang="ru-RU" dirty="0" err="1"/>
              <a:t>трійок</a:t>
            </a:r>
            <a:r>
              <a:rPr lang="ru-RU" dirty="0"/>
              <a:t>». Намалюйте </a:t>
            </a:r>
            <a:r>
              <a:rPr lang="ru-RU" dirty="0" err="1" smtClean="0"/>
              <a:t>його</a:t>
            </a:r>
            <a:r>
              <a:rPr lang="ru-RU" dirty="0" smtClean="0"/>
              <a:t>.</a:t>
            </a:r>
            <a:endParaRPr lang="uk-UA" dirty="0"/>
          </a:p>
          <a:p>
            <a:pPr marL="0" indent="0">
              <a:buNone/>
            </a:pPr>
            <a:endParaRPr lang="uk-UA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6182799" cy="276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«Цифра-</a:t>
            </a:r>
            <a:r>
              <a:rPr lang="ru-RU" dirty="0" err="1">
                <a:effectLst/>
              </a:rPr>
              <a:t>художниця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41764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Тепер</a:t>
            </a:r>
            <a:r>
              <a:rPr lang="ru-RU" dirty="0"/>
              <a:t> ми </a:t>
            </a:r>
            <a:r>
              <a:rPr lang="ru-RU" dirty="0" err="1"/>
              <a:t>можемо</a:t>
            </a:r>
            <a:r>
              <a:rPr lang="ru-RU" dirty="0"/>
              <a:t> </a:t>
            </a:r>
            <a:r>
              <a:rPr lang="ru-RU" dirty="0" err="1"/>
              <a:t>намалювати</a:t>
            </a:r>
            <a:r>
              <a:rPr lang="ru-RU" dirty="0"/>
              <a:t> </a:t>
            </a:r>
            <a:r>
              <a:rPr lang="ru-RU" dirty="0" err="1"/>
              <a:t>цілу</a:t>
            </a:r>
            <a:r>
              <a:rPr lang="ru-RU" dirty="0"/>
              <a:t> картину «Море», у </a:t>
            </a:r>
            <a:r>
              <a:rPr lang="ru-RU" dirty="0" err="1"/>
              <a:t>якій</a:t>
            </a:r>
            <a:r>
              <a:rPr lang="ru-RU" dirty="0"/>
              <a:t> </a:t>
            </a:r>
            <a:r>
              <a:rPr lang="ru-RU" dirty="0" err="1"/>
              <a:t>використаємо</a:t>
            </a:r>
            <a:r>
              <a:rPr lang="ru-RU" dirty="0"/>
              <a:t> цифру 3</a:t>
            </a:r>
            <a:endParaRPr lang="uk-UA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9144000" cy="425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Яку цифру писали? </a:t>
            </a:r>
            <a:endParaRPr lang="ru-RU" dirty="0" smtClean="0"/>
          </a:p>
          <a:p>
            <a:r>
              <a:rPr lang="ru-RU" dirty="0" err="1" smtClean="0"/>
              <a:t>Розкажіть</a:t>
            </a:r>
            <a:r>
              <a:rPr lang="ru-RU" dirty="0" smtClean="0"/>
              <a:t> </a:t>
            </a:r>
            <a:r>
              <a:rPr lang="ru-RU" dirty="0"/>
              <a:t>про </a:t>
            </a:r>
            <a:r>
              <a:rPr lang="ru-RU" dirty="0" err="1"/>
              <a:t>неї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38477" r="72307" b="32252"/>
          <a:stretch/>
        </p:blipFill>
        <p:spPr>
          <a:xfrm rot="3269624">
            <a:off x="4999378" y="1662319"/>
            <a:ext cx="3456229" cy="34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«Яке число </a:t>
            </a:r>
            <a:r>
              <a:rPr lang="ru-RU" dirty="0" err="1"/>
              <a:t>пропущене</a:t>
            </a:r>
            <a:r>
              <a:rPr lang="ru-RU" dirty="0"/>
              <a:t>?»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596738"/>
            <a:ext cx="7618802" cy="1277194"/>
          </a:xfrm>
        </p:spPr>
        <p:txBody>
          <a:bodyPr/>
          <a:lstStyle/>
          <a:p>
            <a:pPr marL="0" indent="0">
              <a:buNone/>
            </a:pPr>
            <a:r>
              <a:rPr lang="uk-U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Одне число загубилося. </a:t>
            </a:r>
            <a:r>
              <a:rPr lang="uk-UA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Уважненько</a:t>
            </a:r>
            <a:r>
              <a:rPr lang="uk-U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слухайте і пропущене число називайте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7610143" y="1196752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2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6843" r="8157" b="8345"/>
          <a:stretch/>
        </p:blipFill>
        <p:spPr bwMode="auto">
          <a:xfrm>
            <a:off x="4142750" y="188640"/>
            <a:ext cx="500125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239" y="6055803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208" y="607633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6076337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6464" y="60763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063" y="603526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8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Зустрічайте числа 1, 2, 3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uk-UA" dirty="0"/>
              <a:t>Літо, спека, бо жнива.</a:t>
            </a:r>
            <a:endParaRPr lang="ru-RU" dirty="0"/>
          </a:p>
          <a:p>
            <a:pPr marL="0" indent="0" fontAlgn="base">
              <a:buNone/>
            </a:pPr>
            <a:r>
              <a:rPr lang="uk-UA" dirty="0"/>
              <a:t>В житі зайчиків аж два.</a:t>
            </a:r>
            <a:endParaRPr lang="ru-RU" dirty="0"/>
          </a:p>
          <a:p>
            <a:pPr marL="0" indent="0" fontAlgn="base">
              <a:buNone/>
            </a:pPr>
            <a:r>
              <a:rPr lang="uk-UA" dirty="0"/>
              <a:t>Раз, два - та й зима…</a:t>
            </a:r>
            <a:endParaRPr lang="ru-RU" dirty="0"/>
          </a:p>
          <a:p>
            <a:pPr marL="0" indent="0" fontAlgn="base">
              <a:buNone/>
            </a:pPr>
            <a:r>
              <a:rPr lang="uk-UA" dirty="0"/>
              <a:t>В ліс втечемо-нас нема.</a:t>
            </a:r>
            <a:endParaRPr lang="ru-RU" dirty="0"/>
          </a:p>
          <a:p>
            <a:pPr marL="0" indent="0">
              <a:buNone/>
            </a:pPr>
            <a:r>
              <a:rPr lang="uk-UA" dirty="0"/>
              <a:t>Різ і два, раз і два.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uk-UA" dirty="0"/>
              <a:t>Приступаємо до гри:</a:t>
            </a:r>
            <a:endParaRPr lang="ru-RU" dirty="0"/>
          </a:p>
          <a:p>
            <a:pPr marL="0" indent="0" fontAlgn="base">
              <a:buNone/>
            </a:pPr>
            <a:r>
              <a:rPr lang="uk-UA" dirty="0" smtClean="0"/>
              <a:t>М'яч </a:t>
            </a:r>
            <a:r>
              <a:rPr lang="uk-UA" dirty="0"/>
              <a:t>один а нас аж три.</a:t>
            </a:r>
            <a:endParaRPr lang="ru-RU" dirty="0"/>
          </a:p>
          <a:p>
            <a:pPr marL="0" indent="0" fontAlgn="base">
              <a:buNone/>
            </a:pPr>
            <a:r>
              <a:rPr lang="uk-UA" dirty="0"/>
              <a:t>Грав я сам і грали вдвох.</a:t>
            </a:r>
            <a:endParaRPr lang="ru-RU" dirty="0"/>
          </a:p>
          <a:p>
            <a:pPr marL="0" indent="0" fontAlgn="base">
              <a:buNone/>
            </a:pPr>
            <a:r>
              <a:rPr lang="uk-UA" dirty="0"/>
              <a:t>А тепер </a:t>
            </a:r>
            <a:r>
              <a:rPr lang="uk-UA" dirty="0" err="1"/>
              <a:t>пограєм</a:t>
            </a:r>
            <a:r>
              <a:rPr lang="uk-UA" dirty="0"/>
              <a:t> втрьох</a:t>
            </a:r>
            <a:endParaRPr lang="ru-RU" dirty="0"/>
          </a:p>
          <a:p>
            <a:pPr marL="0" indent="0">
              <a:buNone/>
            </a:pPr>
            <a:r>
              <a:rPr lang="uk-UA" dirty="0"/>
              <a:t>Раз, два, три – приступаємо до гри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12" b="62317"/>
          <a:stretch/>
        </p:blipFill>
        <p:spPr>
          <a:xfrm>
            <a:off x="1259632" y="4293096"/>
            <a:ext cx="1728192" cy="2042244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1" r="41428" b="60995"/>
          <a:stretch/>
        </p:blipFill>
        <p:spPr bwMode="auto">
          <a:xfrm>
            <a:off x="3563888" y="4330255"/>
            <a:ext cx="1185230" cy="200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3" r="65963" b="29213"/>
          <a:stretch/>
        </p:blipFill>
        <p:spPr bwMode="auto">
          <a:xfrm>
            <a:off x="5023851" y="4725144"/>
            <a:ext cx="1806139" cy="172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87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07504" y="1268761"/>
            <a:ext cx="5544616" cy="2448272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дубочком 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два 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грибочки,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пеньочком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один.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разом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всіх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грибочків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швиденько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полічи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00" y="1916832"/>
            <a:ext cx="4762500" cy="4762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16" y="4204322"/>
            <a:ext cx="2464604" cy="26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Четверо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каченят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двоє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гусенят</a:t>
            </a:r>
            <a:endParaRPr lang="ru-RU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озері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плавають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голосно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кричать.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ну,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полічи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хутчіш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всього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воді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малюків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7"/>
          <a:stretch/>
        </p:blipFill>
        <p:spPr>
          <a:xfrm>
            <a:off x="1154832" y="4404732"/>
            <a:ext cx="1905000" cy="2258204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01"/>
          <a:stretch/>
        </p:blipFill>
        <p:spPr bwMode="auto">
          <a:xfrm>
            <a:off x="2935373" y="4125951"/>
            <a:ext cx="1901825" cy="234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36" y="404664"/>
            <a:ext cx="2376264" cy="25646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861178"/>
            <a:ext cx="3441945" cy="28664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84890" y="4560818"/>
            <a:ext cx="2559110" cy="19460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7695" y="4960719"/>
            <a:ext cx="2154625" cy="16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«Не </a:t>
            </a:r>
            <a:r>
              <a:rPr lang="ru-RU" dirty="0" err="1"/>
              <a:t>позіхай</a:t>
            </a:r>
            <a:r>
              <a:rPr lang="ru-RU" dirty="0"/>
              <a:t> — </a:t>
            </a:r>
            <a:r>
              <a:rPr lang="ru-RU" dirty="0" err="1"/>
              <a:t>продовжуй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33812"/>
              </p:ext>
            </p:extLst>
          </p:nvPr>
        </p:nvGraphicFramePr>
        <p:xfrm>
          <a:off x="1475656" y="1412776"/>
          <a:ext cx="656307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81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групи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об’єднати</a:t>
            </a:r>
            <a:r>
              <a:rPr lang="ru-RU" dirty="0"/>
              <a:t> </a:t>
            </a:r>
            <a:r>
              <a:rPr lang="ru-RU" dirty="0" err="1"/>
              <a:t>квіти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2412898" cy="233285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65" y="1412776"/>
            <a:ext cx="2602092" cy="25922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66" y="4005064"/>
            <a:ext cx="2857500" cy="27813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943416"/>
            <a:ext cx="1466525" cy="14222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4" r="14702" b="2168"/>
          <a:stretch/>
        </p:blipFill>
        <p:spPr>
          <a:xfrm>
            <a:off x="4355976" y="1412776"/>
            <a:ext cx="1643024" cy="15945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16388"/>
          <a:stretch/>
        </p:blipFill>
        <p:spPr>
          <a:xfrm>
            <a:off x="6707247" y="4221088"/>
            <a:ext cx="1595528" cy="17642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9" r="16957"/>
          <a:stretch/>
        </p:blipFill>
        <p:spPr>
          <a:xfrm>
            <a:off x="2732895" y="2467657"/>
            <a:ext cx="1656184" cy="1794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821326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3843" y="197372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1423886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3965" y="144614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081" y="3943416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0426" y="4600857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4208" y="4149905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93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404</TotalTime>
  <Words>453</Words>
  <Application>Microsoft Office PowerPoint</Application>
  <PresentationFormat>Экран (4:3)</PresentationFormat>
  <Paragraphs>91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Academic_ID07</vt:lpstr>
      <vt:lpstr>Математика</vt:lpstr>
      <vt:lpstr>Число і цифра 3.  Розташування предметів «зліва, справа». Поняття «третій». Попереднє і наступне числа.  Об'єднання об'єктів у множини. Написання цифри 3</vt:lpstr>
      <vt:lpstr>Гра «Яке число пропущене?»</vt:lpstr>
      <vt:lpstr>Лічимо предмети</vt:lpstr>
      <vt:lpstr>Зустрічайте числа 1, 2, 3</vt:lpstr>
      <vt:lpstr>Весела лічба</vt:lpstr>
      <vt:lpstr>Весела лічба</vt:lpstr>
      <vt:lpstr>Гра «Не позіхай — продовжуй»</vt:lpstr>
      <vt:lpstr>У які групи можна об’єднати квіти?</vt:lpstr>
      <vt:lpstr>Скільки яблук, вишень, грибочків?</vt:lpstr>
      <vt:lpstr>Скільки гномиків прийшло до нас у гості?</vt:lpstr>
      <vt:lpstr>Бесіда за малюнком</vt:lpstr>
      <vt:lpstr>Число три. Цифра 3</vt:lpstr>
      <vt:lpstr>Чого по три?</vt:lpstr>
      <vt:lpstr>Геометричні фігури</vt:lpstr>
      <vt:lpstr>Перші висновки</vt:lpstr>
      <vt:lpstr>Робота з набірним полотном</vt:lpstr>
      <vt:lpstr>Фізкультхвилинка</vt:lpstr>
      <vt:lpstr>Друкована і рукописна цифра 3</vt:lpstr>
      <vt:lpstr>Написання цифри 3 </vt:lpstr>
      <vt:lpstr>Гра «Знайди цифру 3»</vt:lpstr>
      <vt:lpstr>«Цифра-художниця»</vt:lpstr>
      <vt:lpstr>«Цифра-художниця»</vt:lpstr>
      <vt:lpstr>«Цифра-художниця»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45</cp:revision>
  <dcterms:created xsi:type="dcterms:W3CDTF">2015-02-01T14:23:41Z</dcterms:created>
  <dcterms:modified xsi:type="dcterms:W3CDTF">2015-02-10T18:26:12Z</dcterms:modified>
</cp:coreProperties>
</file>